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51" r:id="rId29"/>
    <p:sldId id="342" r:id="rId30"/>
    <p:sldId id="341" r:id="rId31"/>
    <p:sldId id="343" r:id="rId32"/>
    <p:sldId id="315" r:id="rId33"/>
    <p:sldId id="316" r:id="rId34"/>
    <p:sldId id="336" r:id="rId35"/>
    <p:sldId id="311" r:id="rId36"/>
    <p:sldId id="335" r:id="rId37"/>
    <p:sldId id="305" r:id="rId38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8" autoAdjust="0"/>
    <p:restoredTop sz="78531" autoAdjust="0"/>
  </p:normalViewPr>
  <p:slideViewPr>
    <p:cSldViewPr snapToGrid="0" snapToObjects="1">
      <p:cViewPr>
        <p:scale>
          <a:sx n="75" d="100"/>
          <a:sy n="75" d="100"/>
        </p:scale>
        <p:origin x="-2352" y="-160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6726051-5496-4A95-9FC8-99407FFF3A4A}" type="presOf" srcId="{66E627A4-3E69-43FC-BE1A-C20B6C4B4C42}" destId="{03A2840D-4D91-4162-94E4-7A1D733B09B3}" srcOrd="0" destOrd="0" presId="urn:microsoft.com/office/officeart/2005/8/layout/chevron1"/>
    <dgm:cxn modelId="{3401585C-2FB1-4465-997F-BB1D4FC1606F}" type="presOf" srcId="{D4E7CCAB-A245-4F4E-AD00-61EBD1065CF5}" destId="{61F943CE-A297-4768-B590-E39BFC80BF96}" srcOrd="0" destOrd="0" presId="urn:microsoft.com/office/officeart/2005/8/layout/chevron1"/>
    <dgm:cxn modelId="{2DB0DED7-7186-4DD1-B9A4-FF490F18A4AD}" type="presOf" srcId="{5F2E91FA-FBB0-467A-8519-6D5B0C8C72F6}" destId="{64F020B0-2A37-4E03-943D-B35194525113}" srcOrd="0" destOrd="0" presId="urn:microsoft.com/office/officeart/2005/8/layout/chevron1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F4780F24-12A9-433C-AA35-5769C5C2F08C}" type="presOf" srcId="{BB5988C3-A91D-4108-8C8A-18BB02F968AD}" destId="{CF7F7158-1BAE-4F50-9E82-E277FA64E07B}" srcOrd="0" destOrd="0" presId="urn:microsoft.com/office/officeart/2005/8/layout/chevron1"/>
    <dgm:cxn modelId="{50222572-3901-4D82-A1D5-7263AD40AB0D}" type="presParOf" srcId="{61F943CE-A297-4768-B590-E39BFC80BF96}" destId="{CF7F7158-1BAE-4F50-9E82-E277FA64E07B}" srcOrd="0" destOrd="0" presId="urn:microsoft.com/office/officeart/2005/8/layout/chevron1"/>
    <dgm:cxn modelId="{DACF1AB8-E890-4DA3-B261-9334ED700389}" type="presParOf" srcId="{61F943CE-A297-4768-B590-E39BFC80BF96}" destId="{73C0D82F-E0BB-4DC2-9210-21C85E642B93}" srcOrd="1" destOrd="0" presId="urn:microsoft.com/office/officeart/2005/8/layout/chevron1"/>
    <dgm:cxn modelId="{D76D2A89-9315-4791-AB51-9B2B0B243E20}" type="presParOf" srcId="{61F943CE-A297-4768-B590-E39BFC80BF96}" destId="{03A2840D-4D91-4162-94E4-7A1D733B09B3}" srcOrd="2" destOrd="0" presId="urn:microsoft.com/office/officeart/2005/8/layout/chevron1"/>
    <dgm:cxn modelId="{25E375CF-50DF-4D18-8A4A-AA8A19792040}" type="presParOf" srcId="{61F943CE-A297-4768-B590-E39BFC80BF96}" destId="{82F4E711-6F98-4E86-822C-4D1300442D5A}" srcOrd="3" destOrd="0" presId="urn:microsoft.com/office/officeart/2005/8/layout/chevron1"/>
    <dgm:cxn modelId="{5F967170-65B1-460C-8B9F-29074F85F3F6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Titel?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 das 2d E(</a:t>
            </a:r>
            <a:r>
              <a:rPr lang="de-CH" baseline="0" dirty="0" err="1" smtClean="0"/>
              <a:t>theta</a:t>
            </a:r>
            <a:r>
              <a:rPr lang="de-CH" baseline="0" dirty="0" smtClean="0"/>
              <a:t>) um die Vertikal Achse drehen um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von 0 bis 2pi</a:t>
            </a:r>
          </a:p>
          <a:p>
            <a:r>
              <a:rPr lang="de-CH" baseline="0" dirty="0" smtClean="0"/>
              <a:t>Es ergibt einen Torus</a:t>
            </a:r>
          </a:p>
          <a:p>
            <a:r>
              <a:rPr lang="de-CH" baseline="0" dirty="0" smtClean="0"/>
              <a:t>Da die Strahler um 90 Grad versetzt sind ist das Feld das selbe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dirty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2l=λ/2 Antenne</a:t>
            </a:r>
          </a:p>
          <a:p>
            <a:r>
              <a:rPr lang="de-DE" sz="1200" dirty="0" smtClean="0"/>
              <a:t>d&lt;&lt;λ</a:t>
            </a:r>
          </a:p>
          <a:p>
            <a:r>
              <a:rPr lang="de-DE" sz="1200" dirty="0" smtClean="0"/>
              <a:t>Antenne ist in z Richtung angeordnet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5074073" cy="2769423"/>
          </a:xfrm>
        </p:spPr>
        <p:txBody>
          <a:bodyPr>
            <a:normAutofit/>
          </a:bodyPr>
          <a:lstStyle/>
          <a:p>
            <a:r>
              <a:rPr lang="de-CH" sz="4400" dirty="0" smtClean="0"/>
              <a:t>2.4 GHz</a:t>
            </a:r>
            <a:br>
              <a:rPr lang="de-CH" sz="4400" dirty="0" smtClean="0"/>
            </a:br>
            <a:r>
              <a:rPr lang="de-CH" sz="4400" dirty="0" smtClean="0"/>
              <a:t>Antennensystem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/>
              <a:t>Kupfer Dipol </a:t>
            </a:r>
          </a:p>
          <a:p>
            <a:r>
              <a:rPr lang="de-DE" dirty="0" smtClean="0"/>
              <a:t>63mm Gesamtlänge</a:t>
            </a:r>
            <a:endParaRPr lang="de-DE" dirty="0"/>
          </a:p>
          <a:p>
            <a:r>
              <a:rPr lang="de-DE" dirty="0" smtClean="0"/>
              <a:t>1mm Kantenlänge</a:t>
            </a:r>
            <a:endParaRPr lang="de-DE" dirty="0"/>
          </a:p>
          <a:p>
            <a:r>
              <a:rPr lang="de-DE" dirty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Quelle 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Die Evaluation ergab:</a:t>
            </a:r>
          </a:p>
          <a:p>
            <a:r>
              <a:rPr lang="de-DE" dirty="0" smtClean="0"/>
              <a:t>Dipolantenne</a:t>
            </a:r>
          </a:p>
          <a:p>
            <a:r>
              <a:rPr lang="de-DE" dirty="0" smtClean="0"/>
              <a:t>Hohe Abstrahleffizienz</a:t>
            </a:r>
          </a:p>
          <a:p>
            <a:r>
              <a:rPr lang="de-DE" dirty="0" smtClean="0"/>
              <a:t>Impedanz</a:t>
            </a:r>
          </a:p>
          <a:p>
            <a:r>
              <a:rPr lang="de-DE" dirty="0" smtClean="0"/>
              <a:t>Bandbreit</a:t>
            </a: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</a:t>
            </a:r>
            <a:r>
              <a:rPr lang="de-DE" dirty="0" smtClean="0"/>
              <a:t>den Einbau im Gerät geprüft.</a:t>
            </a:r>
          </a:p>
          <a:p>
            <a:r>
              <a:rPr lang="de-DE" dirty="0" smtClean="0"/>
              <a:t>5mm breit</a:t>
            </a:r>
          </a:p>
          <a:p>
            <a:r>
              <a:rPr lang="de-DE" dirty="0" smtClean="0"/>
              <a:t>3mm breit</a:t>
            </a:r>
          </a:p>
          <a:p>
            <a:r>
              <a:rPr lang="de-DE" dirty="0" smtClean="0"/>
              <a:t>1mm breit</a:t>
            </a:r>
          </a:p>
          <a:p>
            <a:r>
              <a:rPr lang="de-DE" dirty="0" smtClean="0"/>
              <a:t>1mm breit mit 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CH" dirty="0" smtClean="0"/>
              <a:t>Simulationen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de-CH" dirty="0" smtClean="0"/>
              <a:t>Anpassung</a:t>
            </a:r>
          </a:p>
          <a:p>
            <a:r>
              <a:rPr lang="de-CH" dirty="0" smtClean="0"/>
              <a:t>xxx</a:t>
            </a:r>
            <a:endParaRPr lang="de-DE" dirty="0" smtClean="0"/>
          </a:p>
          <a:p>
            <a:r>
              <a:rPr lang="de-DE" dirty="0" smtClean="0"/>
              <a:t>Stand &amp; Ausblick</a:t>
            </a:r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Funktionsmuster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II/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Messsystem um das Fernfeld zu bestimmen</a:t>
            </a:r>
          </a:p>
          <a:p>
            <a:r>
              <a:rPr lang="de-DE" dirty="0" smtClean="0"/>
              <a:t>Im Kreisangeordnete Messantennen</a:t>
            </a:r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wird das Nahfeld gemessen, eine Mathematische Transformation ermöglicht das betrachten der Fernfeldeigenschaften.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 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9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Entwicklung einer symmetrischen 2.4 GHz Bluetooth Kompaktantenne für das „Connect 1“ der </a:t>
            </a:r>
            <a:r>
              <a:rPr lang="de-DE" dirty="0" err="1" smtClean="0"/>
              <a:t>Flytec</a:t>
            </a:r>
            <a:r>
              <a:rPr lang="de-DE" dirty="0" smtClean="0"/>
              <a:t>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err="1"/>
              <a:t>XCcel</a:t>
            </a:r>
            <a:r>
              <a:rPr lang="de-DE" dirty="0"/>
              <a:t> (3D EM-Simulation). </a:t>
            </a:r>
          </a:p>
          <a:p>
            <a:r>
              <a:rPr lang="de-DE" dirty="0"/>
              <a:t>Modellierung 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>
                <a:solidFill>
                  <a:srgbClr val="FF0000"/>
                </a:solidFill>
              </a:rPr>
              <a:t>Aufgabenstellung </a:t>
            </a:r>
            <a:r>
              <a:rPr lang="de-DE" sz="1400" dirty="0" smtClean="0"/>
              <a:t>| Ziele 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</a:t>
            </a:r>
            <a:r>
              <a:rPr lang="en-US" dirty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45939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3" name="Inhaltsplatzhalter 2" descr="S11_Simu_Gerät_Frei und Messung Gerä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-705"/>
          <a:stretch/>
        </p:blipFill>
        <p:spPr>
          <a:xfrm>
            <a:off x="781118" y="1115298"/>
            <a:ext cx="7600884" cy="5213005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6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Effizienz gemessen </a:t>
            </a:r>
            <a:r>
              <a:rPr lang="en-US" dirty="0" smtClean="0"/>
              <a:t>IV</a:t>
            </a:r>
            <a:r>
              <a:rPr lang="en-US" dirty="0" smtClean="0"/>
              <a:t>/I</a:t>
            </a:r>
            <a:r>
              <a:rPr lang="en-GB" dirty="0"/>
              <a:t>V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Anpassung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Anpassung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Stand &amp; Ausblick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08490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Anpassungsnetzwerk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Stand &amp; Ausblick </a:t>
            </a:r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</a:t>
            </a:r>
            <a:r>
              <a:rPr lang="de-DE" dirty="0" smtClean="0"/>
              <a:t>Dokumentation </a:t>
            </a:r>
            <a:r>
              <a:rPr lang="de-DE" dirty="0" smtClean="0"/>
              <a:t>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Ziele </a:t>
            </a:r>
            <a:r>
              <a:rPr lang="de-DE" sz="1400" dirty="0" smtClean="0"/>
              <a:t>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59215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Ziele | </a:t>
            </a:r>
            <a:r>
              <a:rPr lang="de-DE" sz="1400" dirty="0" smtClean="0">
                <a:solidFill>
                  <a:srgbClr val="FF0000"/>
                </a:solidFill>
              </a:rPr>
              <a:t>Vorgehensmodell</a:t>
            </a:r>
            <a:r>
              <a:rPr lang="de-DE" sz="1400" dirty="0" smtClean="0"/>
              <a:t>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Symmetrische Antenne </a:t>
            </a:r>
            <a:r>
              <a:rPr lang="en-US" dirty="0" smtClean="0"/>
              <a:t>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</a:t>
            </a:r>
            <a:r>
              <a:rPr lang="de-DE" sz="2000" dirty="0" smtClean="0"/>
              <a:t>Antenne</a:t>
            </a:r>
            <a:endParaRPr lang="de-DE" sz="2000" dirty="0" smtClean="0"/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Kunststoffstück ABS</a:t>
            </a:r>
          </a:p>
          <a:p>
            <a:r>
              <a:rPr lang="de-DE" sz="2000" dirty="0" smtClean="0"/>
              <a:t> </a:t>
            </a:r>
            <a:r>
              <a:rPr lang="de-DE" sz="2000" dirty="0" smtClean="0"/>
              <a:t>Masse: </a:t>
            </a:r>
            <a:r>
              <a:rPr lang="de-DE" sz="2000" dirty="0"/>
              <a:t>(L x B x H) = 100mm x 2mm x 10mm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 Dipol </a:t>
            </a:r>
          </a:p>
          <a:p>
            <a:r>
              <a:rPr lang="de-DE" dirty="0" smtClean="0"/>
              <a:t>52.45mm Dipollänge </a:t>
            </a:r>
          </a:p>
          <a:p>
            <a:r>
              <a:rPr lang="de-DE" dirty="0" smtClean="0"/>
              <a:t>1.12mm Radius</a:t>
            </a:r>
            <a:endParaRPr lang="de-DE" dirty="0"/>
          </a:p>
          <a:p>
            <a:r>
              <a:rPr lang="de-DE" dirty="0" smtClean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Zant im Freiraum kommt nahe an den theoretischen Wert von 70Ω</a:t>
            </a:r>
          </a:p>
          <a:p>
            <a:r>
              <a:rPr lang="de-DE" sz="2000" dirty="0" smtClean="0"/>
              <a:t>Die Abstrahleffizienz </a:t>
            </a:r>
            <a:r>
              <a:rPr lang="de-DE" sz="2000" dirty="0"/>
              <a:t>ist im Freiraum am </a:t>
            </a:r>
            <a:r>
              <a:rPr lang="de-DE" sz="2000" dirty="0" err="1"/>
              <a:t>grössten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/>
              <a:t>Der maximale S11 </a:t>
            </a:r>
            <a:r>
              <a:rPr lang="de-DE" sz="2000" dirty="0" smtClean="0"/>
              <a:t>Wert sinkt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2486</Words>
  <Application>Microsoft Macintosh PowerPoint</Application>
  <PresentationFormat>Bildschirmpräsentation (4:3)</PresentationFormat>
  <Paragraphs>515</Paragraphs>
  <Slides>37</Slides>
  <Notes>37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Office-Design</vt:lpstr>
      <vt:lpstr>2.4 GHz Antennensystem</vt:lpstr>
      <vt:lpstr>Inhalt</vt:lpstr>
      <vt:lpstr>Aufgabenstellung</vt:lpstr>
      <vt:lpstr>Ziele </vt:lpstr>
      <vt:lpstr>Vorgehensmodell</vt:lpstr>
      <vt:lpstr>Symmetrische Antenne I/VI </vt:lpstr>
      <vt:lpstr>Symmetrische Antenne II/VI </vt:lpstr>
      <vt:lpstr>Symmetrische Antenne III/VI </vt:lpstr>
      <vt:lpstr>Symmetrische Antenne IV/VI </vt:lpstr>
      <vt:lpstr>Symmetrische Antenne V/VI </vt:lpstr>
      <vt:lpstr>Symmetrische Antenne VI/VI </vt:lpstr>
      <vt:lpstr>Symmetrische Antenne IV/VI </vt:lpstr>
      <vt:lpstr>Symmetrische Antenne IV/VI </vt:lpstr>
      <vt:lpstr>Dipol Antenne IV/VI </vt:lpstr>
      <vt:lpstr>Dipol Antenne IV/VI </vt:lpstr>
      <vt:lpstr>Dipol Antenne IV/VI </vt:lpstr>
      <vt:lpstr>Dipol Antenne IV/VI </vt:lpstr>
      <vt:lpstr>Simulationen I/IV </vt:lpstr>
      <vt:lpstr>Simulationen I/IV </vt:lpstr>
      <vt:lpstr>Simulationen I/IV </vt:lpstr>
      <vt:lpstr>Simulationen I/IV </vt:lpstr>
      <vt:lpstr>Simulationen I/IV </vt:lpstr>
      <vt:lpstr>Funktionsmuster I/IV </vt:lpstr>
      <vt:lpstr>StarLab I/IV </vt:lpstr>
      <vt:lpstr>StarLab II/IV </vt:lpstr>
      <vt:lpstr>StarLab III/IV </vt:lpstr>
      <vt:lpstr>StarLab III/IV </vt:lpstr>
      <vt:lpstr>StarLab III/IV </vt:lpstr>
      <vt:lpstr>Messungen I/IV </vt:lpstr>
      <vt:lpstr>Messungen I/IV </vt:lpstr>
      <vt:lpstr>Messungen I/IV </vt:lpstr>
      <vt:lpstr>Simulationen II/IV </vt:lpstr>
      <vt:lpstr>Simulationen III/IV </vt:lpstr>
      <vt:lpstr>Effizienz gemessen IV/IV</vt:lpstr>
      <vt:lpstr>Anpassung </vt:lpstr>
      <vt:lpstr>Stand &amp; Ausblick</vt:lpstr>
      <vt:lpstr>Diskussion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667</cp:revision>
  <cp:lastPrinted>2015-06-21T17:03:23Z</cp:lastPrinted>
  <dcterms:created xsi:type="dcterms:W3CDTF">2012-05-18T12:36:55Z</dcterms:created>
  <dcterms:modified xsi:type="dcterms:W3CDTF">2016-01-14T13:57:45Z</dcterms:modified>
</cp:coreProperties>
</file>